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8539-FA41-472D-9C2E-4C42741D41A4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C870-0F58-4A4A-B75B-CCCE19AD9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182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8539-FA41-472D-9C2E-4C42741D41A4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C870-0F58-4A4A-B75B-CCCE19AD9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124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8539-FA41-472D-9C2E-4C42741D41A4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C870-0F58-4A4A-B75B-CCCE19AD9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375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8539-FA41-472D-9C2E-4C42741D41A4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C870-0F58-4A4A-B75B-CCCE19AD9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242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8539-FA41-472D-9C2E-4C42741D41A4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C870-0F58-4A4A-B75B-CCCE19AD9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828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8539-FA41-472D-9C2E-4C42741D41A4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C870-0F58-4A4A-B75B-CCCE19AD9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484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8539-FA41-472D-9C2E-4C42741D41A4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C870-0F58-4A4A-B75B-CCCE19AD9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453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8539-FA41-472D-9C2E-4C42741D41A4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C870-0F58-4A4A-B75B-CCCE19AD9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599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8539-FA41-472D-9C2E-4C42741D41A4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C870-0F58-4A4A-B75B-CCCE19AD9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216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8539-FA41-472D-9C2E-4C42741D41A4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C870-0F58-4A4A-B75B-CCCE19AD9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746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8539-FA41-472D-9C2E-4C42741D41A4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C870-0F58-4A4A-B75B-CCCE19AD9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07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48539-FA41-472D-9C2E-4C42741D41A4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5C870-0F58-4A4A-B75B-CCCE19AD9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201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60" y="2132856"/>
            <a:ext cx="7772400" cy="1470025"/>
          </a:xfrm>
        </p:spPr>
        <p:txBody>
          <a:bodyPr>
            <a:normAutofit/>
          </a:bodyPr>
          <a:lstStyle/>
          <a:p>
            <a:r>
              <a:rPr lang="kk-KZ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Төменгі </a:t>
            </a:r>
            <a:r>
              <a:rPr lang="kk-KZ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типті жол </a:t>
            </a:r>
            <a:r>
              <a:rPr lang="kk-KZ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төсемесінің </a:t>
            </a:r>
            <a:r>
              <a:rPr lang="kk-KZ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құрылысы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4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kk-KZ" sz="3100" dirty="0">
                <a:latin typeface="Times New Roman" pitchFamily="18" charset="0"/>
                <a:cs typeface="Times New Roman" pitchFamily="18" charset="0"/>
              </a:rPr>
              <a:t>Минералды тұтырғыштармен нығайту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452792" y="1578310"/>
          <a:ext cx="8291264" cy="37204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45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09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50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463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Топырақ түрі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Цемент шығыны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92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Құрғақ топырақта,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нығыздалған негізде,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кг/м</a:t>
                      </a:r>
                      <a:r>
                        <a:rPr lang="ru-RU" sz="2400" b="1" baseline="30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6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Малта тасты-құмды</a:t>
                      </a:r>
                      <a:endParaRPr lang="ru-RU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4-7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80-120</a:t>
                      </a:r>
                      <a:endParaRPr lang="ru-RU" sz="2400" b="1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6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Саздақты құм</a:t>
                      </a:r>
                      <a:endParaRPr lang="ru-RU" sz="24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6-10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120-160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46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Саздақ </a:t>
                      </a:r>
                      <a:endParaRPr lang="ru-RU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7-12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120-200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46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Саз балшық</a:t>
                      </a:r>
                      <a:endParaRPr lang="ru-RU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10-16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180-240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801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5" y="1124735"/>
            <a:ext cx="6340140" cy="2160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980" y="3919758"/>
            <a:ext cx="6172042" cy="224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672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648072"/>
          </a:xfrm>
        </p:spPr>
        <p:txBody>
          <a:bodyPr>
            <a:normAutofit/>
          </a:bodyPr>
          <a:lstStyle/>
          <a:p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Органикалық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тұтқырғыштармен </a:t>
            </a:r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нығайту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Рис.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340768"/>
            <a:ext cx="6132294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7722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34</Words>
  <Application>Microsoft Office PowerPoint</Application>
  <PresentationFormat>Экран (4:3)</PresentationFormat>
  <Paragraphs>21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Төменгі типті жол  төсемесінің құрылысы</vt:lpstr>
      <vt:lpstr>Минералды тұтырғыштармен нығайту </vt:lpstr>
      <vt:lpstr>Презентация PowerPoint</vt:lpstr>
      <vt:lpstr>Органикалық тұтқырғыштармен нығайту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Төменгі типті жол  төсемесінің құрылысы</dc:title>
  <dc:creator>Bakytbek</dc:creator>
  <cp:lastModifiedBy>Bakytbek</cp:lastModifiedBy>
  <cp:revision>2</cp:revision>
  <dcterms:created xsi:type="dcterms:W3CDTF">2021-01-27T13:48:45Z</dcterms:created>
  <dcterms:modified xsi:type="dcterms:W3CDTF">2021-01-27T13:50:00Z</dcterms:modified>
</cp:coreProperties>
</file>